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3D76C-C9AE-4A79-943C-9573C32B112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55F26-5B15-4267-AAE3-9270E981B8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lundi, </a:t>
            </a:r>
            <a:r>
              <a:rPr lang="fr-FR" sz="3200" dirty="0" smtClean="0">
                <a:latin typeface="Kristen ITC" pitchFamily="66" charset="0"/>
              </a:rPr>
              <a:t>le </a:t>
            </a:r>
            <a:r>
              <a:rPr lang="fr-FR" sz="3200" dirty="0" smtClean="0">
                <a:latin typeface="Kristen ITC" pitchFamily="66" charset="0"/>
              </a:rPr>
              <a:t>11 </a:t>
            </a:r>
            <a:r>
              <a:rPr lang="fr-FR" sz="3200" dirty="0" smtClean="0">
                <a:latin typeface="Kristen ITC" pitchFamily="66" charset="0"/>
              </a:rPr>
              <a:t>avril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2514600"/>
            <a:ext cx="8458200" cy="2554545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 algn="ctr"/>
            <a:r>
              <a:rPr lang="fr-FR" sz="4000" dirty="0" smtClean="0">
                <a:latin typeface="Kristen ITC" pitchFamily="66" charset="0"/>
              </a:rPr>
              <a:t>ouvrez le livre à la page 161, </a:t>
            </a:r>
            <a:br>
              <a:rPr lang="fr-FR" sz="4000" dirty="0" smtClean="0">
                <a:latin typeface="Kristen ITC" pitchFamily="66" charset="0"/>
              </a:rPr>
            </a:br>
            <a:r>
              <a:rPr lang="fr-FR" sz="4000" dirty="0" smtClean="0">
                <a:latin typeface="Kristen ITC" pitchFamily="66" charset="0"/>
              </a:rPr>
              <a:t>activité 10.  Ecrivez en phrases complètes!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0668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describe place settings on a table and utensils</a:t>
            </a:r>
            <a:endParaRPr lang="en-US" sz="28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lundi, </a:t>
            </a:r>
            <a:r>
              <a:rPr lang="fr-FR" sz="3200" dirty="0" smtClean="0">
                <a:latin typeface="Kristen ITC" pitchFamily="66" charset="0"/>
              </a:rPr>
              <a:t>le </a:t>
            </a:r>
            <a:r>
              <a:rPr lang="fr-FR" sz="3200" dirty="0" smtClean="0">
                <a:latin typeface="Kristen ITC" pitchFamily="66" charset="0"/>
              </a:rPr>
              <a:t>11 </a:t>
            </a:r>
            <a:r>
              <a:rPr lang="fr-FR" sz="3200" dirty="0" smtClean="0">
                <a:latin typeface="Kristen ITC" pitchFamily="66" charset="0"/>
              </a:rPr>
              <a:t>avril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1524000"/>
            <a:ext cx="8458200" cy="5016758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Maintenant: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</a:p>
          <a:p>
            <a:pPr marL="742950" indent="-742950" algn="ctr"/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Create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the </a:t>
            </a: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following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items and label </a:t>
            </a: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them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in French:</a:t>
            </a:r>
          </a:p>
          <a:p>
            <a:pPr marL="742950" indent="-742950">
              <a:buAutoNum type="arabicPeriod"/>
            </a:pP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Fork</a:t>
            </a:r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>
              <a:buAutoNum type="arabicPeriod"/>
            </a:pP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Knife</a:t>
            </a:r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>
              <a:buAutoNum type="arabicPeriod"/>
            </a:pP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Spoon</a:t>
            </a:r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>
              <a:buAutoNum type="arabicPeriod"/>
            </a:pP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Plate</a:t>
            </a:r>
          </a:p>
          <a:p>
            <a:pPr marL="742950" indent="-742950">
              <a:buAutoNum type="arabicPeriod"/>
            </a:pPr>
            <a:r>
              <a:rPr lang="fr-F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Napkin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55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2011-04-08T10:32:26Z</dcterms:created>
  <dcterms:modified xsi:type="dcterms:W3CDTF">2011-04-11T11:22:01Z</dcterms:modified>
</cp:coreProperties>
</file>